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6" r:id="rId4"/>
    <p:sldId id="274" r:id="rId5"/>
    <p:sldId id="275" r:id="rId6"/>
    <p:sldId id="276" r:id="rId7"/>
    <p:sldId id="277" r:id="rId8"/>
    <p:sldId id="279" r:id="rId9"/>
    <p:sldId id="280" r:id="rId10"/>
    <p:sldId id="281" r:id="rId11"/>
    <p:sldId id="282" r:id="rId12"/>
    <p:sldId id="283" r:id="rId13"/>
    <p:sldId id="287" r:id="rId14"/>
    <p:sldId id="288" r:id="rId15"/>
    <p:sldId id="289" r:id="rId16"/>
    <p:sldId id="290" r:id="rId17"/>
    <p:sldId id="28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FBE5D6"/>
    <a:srgbClr val="171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2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1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3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00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2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3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8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5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4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2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5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1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hyperlink" Target="https://edermunizz.itch.io/pixel-art-snowy-for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hyperlink" Target="https://free-game-assets.itch.io/snow-tileset-pixel-art" TargetMode="Externa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00717" y="1873735"/>
            <a:ext cx="5793653" cy="3398411"/>
            <a:chOff x="3000717" y="1873735"/>
            <a:chExt cx="5793653" cy="3398411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9" y="2072152"/>
              <a:ext cx="4920996" cy="2795122"/>
              <a:chOff x="3689604" y="2072152"/>
              <a:chExt cx="4920996" cy="2795122"/>
            </a:xfrm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4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pattFill prst="lgGrid">
                <a:fgClr>
                  <a:srgbClr val="2A2A3A"/>
                </a:fgClr>
                <a:bgClr>
                  <a:srgbClr val="1E1E2A"/>
                </a:bgClr>
              </a:pattFill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latinLnBrk="0">
                  <a:defRPr/>
                </a:pPr>
                <a:r>
                  <a:rPr lang="en-US" altLang="ko-KR" sz="4000" b="1" i="1" kern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Project_4X4</a:t>
                </a:r>
                <a:endParaRPr lang="en-US" altLang="ko-KR" sz="4000" b="1" i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 latinLnBrk="0">
                  <a:lnSpc>
                    <a:spcPct val="200000"/>
                  </a:lnSpc>
                  <a:defRPr/>
                </a:pPr>
                <a:r>
                  <a:rPr lang="ko-KR" altLang="en-US" sz="1050" kern="0" dirty="0" smtClean="0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금주의 회의 안건</a:t>
                </a:r>
                <a:endParaRPr lang="ko-KR" altLang="en-US" sz="2800" dirty="0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3000717" y="2144768"/>
              <a:ext cx="459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424452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0.8cm</a:t>
              </a:r>
              <a:endParaRPr lang="ko-KR" altLang="en-US" sz="800" dirty="0">
                <a:solidFill>
                  <a:srgbClr val="42445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8274004" y="1873735"/>
              <a:ext cx="4090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90º</a:t>
              </a:r>
              <a:endParaRPr lang="ko-KR" altLang="en-US" sz="800" dirty="0">
                <a:solidFill>
                  <a:srgbClr val="42445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5919129" y="5056702"/>
              <a:ext cx="573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424452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13.7cm</a:t>
              </a:r>
              <a:endParaRPr lang="ko-KR" altLang="en-US" sz="800" dirty="0">
                <a:solidFill>
                  <a:srgbClr val="42445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8" y="2565189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768174" y="2143792"/>
            <a:ext cx="14375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050" b="1" kern="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22 / 05 / </a:t>
            </a:r>
            <a:r>
              <a:rPr lang="en-US" altLang="ko-KR" sz="1050" b="1" kern="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18</a:t>
            </a:r>
            <a:endParaRPr lang="ko-KR" altLang="en-US" sz="2800" b="1" dirty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9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</a:t>
            </a:r>
          </a:p>
          <a:p>
            <a:pPr latinLnBrk="0">
              <a:defRPr/>
            </a:pP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1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 블루 로빈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 배경에 등장하는 조류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그렇게 크지 않은 크기이기에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조류의 활동 제한 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 많은 색을 쓰지 않아 디자인도 용이하다고 생각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656450" cy="21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고양이과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시베리안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시베리아에 서식하는 고양이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마을 근처에서만 등장하게 하며 역할 최소화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 오브젝트는 개이기에 가급적이면 등장이 적게 할 예정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2" name="Picture 2" descr="시베리아 블루 로빈 (Luscinia Cyane) 아름 다운 작은 흰색과 파란색 새가 이끼 지상에 서 서 로열티 무료 사진, 그림,  이미지 그리고 스톡포토그래피. Image 54527601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96" y="609903"/>
            <a:ext cx="3932319" cy="29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769258" y="3178809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 블루 로빈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4" name="Picture 4" descr="시베리안 포레스트 (r47 판) - 나무위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326" y="3849645"/>
            <a:ext cx="4323058" cy="265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9258" y="6122990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시베리안 </a:t>
            </a:r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0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</a:t>
            </a:r>
            <a:endParaRPr lang="en-US" altLang="ko-KR" sz="2400" b="1" i="1" kern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atinLnBrk="0">
              <a:defRPr/>
            </a:pP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az-Cyrl-AZ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муксу́н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묵순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시베리아에서 발견되는 대표적인 생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생긴 모습이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잉어랑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큰 차이는 없기에 쓰기 좋을 것 같음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설치류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쥐과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나그네쥐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레밍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극지방에서 서식하는 쥐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극지방에서 발견되는 쥐는 대부분 나그네쥐라고 한다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46" name="Picture 2" descr="МУКСУН • Большая российская энциклопедия - электронная верс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857" y="1105840"/>
            <a:ext cx="4577217" cy="184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769258" y="2627271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az-Cyrl-AZ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Муксу́н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묵순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48" name="Picture 4" descr="시사용어를 알아보자 '레밍'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03" y="3757251"/>
            <a:ext cx="4432307" cy="266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9258" y="6122990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나그네쥐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레밍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5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</a:t>
            </a:r>
          </a:p>
          <a:p>
            <a:pPr latinLnBrk="0">
              <a:defRPr/>
            </a:pP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383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한티인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시베리아에 거주하는 원주민들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플레이어에게는 비 적대적이며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 마을을 조성했을 시 거주하는 인물들로 쓰기 좋음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이누이트족과의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차별 점은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이들은 이글루가 아닌 나무로 된 집에서 거주함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그렇기에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한티인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설정 사용 시 집은 나무집으로 변경됨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170" name="Picture 2" descr="곰의 형제들, 시베리아 한티족 - 조선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57" y="761501"/>
            <a:ext cx="4572000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769257" y="5179290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한티인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9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1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Main</a:t>
            </a:r>
            <a:b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개과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 늑대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북극의 개 하면 가장 먼저 떠오르는 종류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디자인도 새하얗게 디자인하면 되기에 매우 편리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대신 썰매 트릭은 사용 불가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보스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설인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시작부터 플레이어를 쫓는 강력한 존재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 맵 한정으로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보스가 쫓아오는 컨셉을 가짐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쫓아오는 적이면 크고 강력한 적이 좋기에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설인 채택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76" name="Picture 4" descr="Jotun: Valhalla Edition for Nintendo Switch - Ninten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770" y="3625436"/>
            <a:ext cx="2111158" cy="28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캠핑 관련 주식 분석 - 예티 YETI Holdings Inc (YETI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254" y="3851027"/>
            <a:ext cx="2419992" cy="24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9821" y="6149626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설인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예티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266" name="Picture 2" descr="external/nature.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03" y="815658"/>
            <a:ext cx="4438111" cy="25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765121" y="3021086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 늑대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6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1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</a:t>
            </a:r>
          </a:p>
          <a:p>
            <a:pPr latinLnBrk="0">
              <a:defRPr/>
            </a:pP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북극제비갈매기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북극에 서식하는 조류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북극에 서식하는 가장 유명한 조류 중 하나이기에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무난하게 쓰기 좋다고 생각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65645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고양이과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북극은 고양이가 금지되어 있음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아예 고양이를 등장시키지 않는 방법 외에는 딱히 쓸 요소 없음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여우의 경우는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개과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이기에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불가능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69258" y="5179290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42" name="Picture 2" descr="북극제비갈매기 Arctic tern Sterna paradisaea | 동물 | 두피디아 포토커뮤니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71" y="686190"/>
            <a:ext cx="4349967" cy="28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769258" y="3178809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북극제비갈매기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0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1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</a:t>
            </a:r>
            <a:endParaRPr lang="en-US" altLang="ko-KR" sz="2400" b="1" i="1" kern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atinLnBrk="0">
              <a:defRPr/>
            </a:pP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대서양 고등어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 지역에 서식하는 물고기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무난하게 사용하기 좋음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잉어 크기를 줄이고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광택을 넣어주면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될듯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설치류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쥐과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나그네쥐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레밍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극지방에서 서식하는 쥐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극지방에서 발견되는 쥐는 대부분 나그네쥐라고 한다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48" name="Picture 4" descr="시사용어를 알아보자 '레밍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03" y="3757251"/>
            <a:ext cx="4432307" cy="266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9258" y="6122990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나그네쥐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레밍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18" name="Picture 2" descr="Scomber scombr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109" y="715152"/>
            <a:ext cx="3078293" cy="230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769258" y="2627271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대서양 고등어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3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accent1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Sub</a:t>
            </a:r>
          </a:p>
          <a:p>
            <a:pPr latinLnBrk="0">
              <a:defRPr/>
            </a:pP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이누이트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북극에 거주하는 원주민들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플레이어에게는 비 적대적이며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 마을을 조성했을 시 거주하는 인물들로 쓰기 좋음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 극지방의 대표 건물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이글루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거주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194" name="Picture 2" descr="external/www.tra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79" y="1572955"/>
            <a:ext cx="4697040" cy="309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772199" y="4315862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한티인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94953" y="2967335"/>
            <a:ext cx="1802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Q&amp;A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58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640793" y="623894"/>
            <a:ext cx="5716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Contents</a:t>
            </a:r>
            <a:endParaRPr lang="ko-KR" altLang="en-US" sz="2000" dirty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0793" y="1528266"/>
            <a:ext cx="4436032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17540" y="1457872"/>
            <a:ext cx="51429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00. 22 / 05 / </a:t>
            </a:r>
            <a:r>
              <a:rPr lang="en-US" altLang="ko-KR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18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회의 안건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금주의 회의 안건 정리</a:t>
            </a:r>
            <a:endParaRPr lang="en-US" altLang="ko-KR" sz="14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742174" y="1408275"/>
            <a:ext cx="4529073" cy="4582949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 descr="4X4 리틀매직 M 마그네틱 44 큐브 444 루빅스 선수용 - 인터파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93" y="1461423"/>
            <a:ext cx="4384705" cy="4453602"/>
          </a:xfrm>
          <a:prstGeom prst="rect">
            <a:avLst/>
          </a:prstGeom>
          <a:noFill/>
          <a:effectLst>
            <a:innerShdw blurRad="12700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자유형 25"/>
          <p:cNvSpPr/>
          <p:nvPr/>
        </p:nvSpPr>
        <p:spPr>
          <a:xfrm>
            <a:off x="619125" y="2729351"/>
            <a:ext cx="4457700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895872" y="2658957"/>
            <a:ext cx="51429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 배경 설정</a:t>
            </a:r>
            <a:r>
              <a:rPr lang="en-US" altLang="ko-KR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개과 </a:t>
            </a:r>
            <a:r>
              <a:rPr lang="ko-KR" altLang="en-US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</a:t>
            </a:r>
            <a:endParaRPr lang="en-US" altLang="ko-KR" b="1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자료</a:t>
            </a:r>
            <a:endParaRPr lang="en-US" altLang="ko-KR" sz="14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</a:t>
            </a:r>
            <a:r>
              <a:rPr lang="en-US" altLang="ko-KR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&amp; </a:t>
            </a: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</a:t>
            </a:r>
            <a:endParaRPr lang="en-US" altLang="ko-KR" sz="14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84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00. 22 / 05 / </a:t>
            </a:r>
            <a:r>
              <a:rPr lang="en-US" altLang="ko-KR" sz="2400" b="1" i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18</a:t>
            </a:r>
            <a:r>
              <a:rPr lang="ko-KR" altLang="en-US" sz="2400" b="1" i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b="1" i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회의 안건</a:t>
            </a:r>
            <a:endParaRPr lang="ko-KR" altLang="en-US" sz="1200" dirty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772046" y="2675620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46164" y="2549110"/>
            <a:ext cx="514297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sz="2000" b="1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 배경 설정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생각하는 </a:t>
            </a: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맵에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참고할만한 이미지 탐색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맵에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등장할만한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생체</a:t>
            </a:r>
            <a:r>
              <a:rPr lang="en-US" altLang="ko-KR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&amp;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사체 오브젝트 종류 탐색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맵에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600" dirty="0" err="1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등장할만한</a:t>
            </a:r>
            <a:r>
              <a:rPr lang="ko-KR" altLang="en-US" sz="1600" dirty="0" smtClean="0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상호작용 오브젝트 탐색</a:t>
            </a:r>
            <a:endParaRPr lang="en-US" altLang="ko-KR" sz="1600" dirty="0" smtClean="0">
              <a:solidFill>
                <a:prstClr val="whit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991350" y="1611835"/>
            <a:ext cx="3819526" cy="385551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09" y="1733037"/>
            <a:ext cx="3676207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388178" y="1908844"/>
            <a:ext cx="5406192" cy="3265439"/>
            <a:chOff x="3388178" y="1908844"/>
            <a:chExt cx="5406192" cy="3265439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9" y="2072152"/>
              <a:ext cx="4920996" cy="2795122"/>
              <a:chOff x="3689604" y="2072152"/>
              <a:chExt cx="4920996" cy="2795122"/>
            </a:xfrm>
            <a:grpFill/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4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grpFill/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latinLnBrk="0">
                  <a:defRPr/>
                </a:pPr>
                <a:r>
                  <a:rPr lang="ko-KR" altLang="en-US" sz="4000" b="1" i="1" kern="0" dirty="0" smtClean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설원 </a:t>
                </a:r>
                <a:r>
                  <a:rPr lang="ko-KR" altLang="en-US" sz="4000" b="1" i="1" kern="0" dirty="0" smtClean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배경 </a:t>
                </a:r>
                <a:r>
                  <a:rPr lang="ko-KR" altLang="en-US" sz="4000" b="1" i="1" kern="0" dirty="0" smtClean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설정</a:t>
                </a:r>
                <a:endParaRPr lang="en-US" altLang="ko-KR" sz="4000" b="1" i="1" kern="0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 latinLnBrk="0">
                  <a:defRPr/>
                </a:pPr>
                <a:r>
                  <a:rPr lang="ko-KR" altLang="en-US" sz="1200" kern="0" dirty="0" smtClean="0">
                    <a:solidFill>
                      <a:schemeClr val="tx2">
                        <a:lumMod val="75000"/>
                      </a:schemeClr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개과 </a:t>
                </a:r>
                <a:r>
                  <a:rPr lang="ko-KR" altLang="en-US" sz="1200" kern="0" dirty="0" smtClean="0">
                    <a:solidFill>
                      <a:schemeClr val="tx2">
                        <a:lumMod val="75000"/>
                      </a:schemeClr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업그레이드</a:t>
                </a:r>
                <a:endParaRPr lang="ko-KR" altLang="en-US" sz="3600" dirty="0">
                  <a:solidFill>
                    <a:schemeClr val="tx2">
                      <a:lumMod val="7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8" y="2565189"/>
              <a:ext cx="114812" cy="4932000"/>
              <a:chOff x="5822947" y="174314"/>
              <a:chExt cx="114812" cy="4932000"/>
            </a:xfrm>
            <a:grpFill/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747361" y="2085954"/>
            <a:ext cx="1437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b="1" kern="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</a:t>
            </a:r>
            <a:endParaRPr lang="ko-KR" altLang="en-US" sz="4800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5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배경 구상하기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업그레이드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9" y="1370860"/>
            <a:ext cx="5142978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선택한 배경은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700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or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36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646772" y="360474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534350"/>
            <a:ext cx="53529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이 배경을 선택하였는가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종류의 동물 종이 나올 수 있고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 상 시베리아에 존재하는 마을을 점거했다고 할 수 있음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 시베리아 트랩 화산도 쓰기 좋다고 생각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극지방을 대표하는 지역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동물의 종은 많지 않지만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설정을 쓰기에는 훨씬 용이</a:t>
            </a:r>
            <a:endParaRPr lang="ko-KR" altLang="en-US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38924" y="1179644"/>
            <a:ext cx="4238625" cy="2656879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6448449" y="4063856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6725196" y="3993462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등장 시기</a:t>
            </a:r>
            <a:endParaRPr lang="en-US" altLang="ko-KR" sz="700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스테이지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( 3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~ 4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쥐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고양이의 경우 최대한 일찍 업그레이드를 주기로 정했기 때문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많이 쓰일 예정이고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친숙한 동물들이기 때문에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게임 속 아름다운 설원 모음 : 네이버 포스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90" y="1267939"/>
            <a:ext cx="4126281" cy="24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자료</a:t>
            </a:r>
            <a:endParaRPr lang="en-US" altLang="ko-KR" sz="2400" b="1" i="1" kern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218657" y="1137486"/>
            <a:ext cx="3984917" cy="525586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549102" y="1391813"/>
            <a:ext cx="339368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참고 자료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전반적으로는 어두운 분위기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사람들이 존재하는 마을만 밝은 분위기의 배경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ㄴ 사람들은 햇빛이 드는 곳에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살꺼니까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가면 갈수록 동굴로 가기에 점점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어두워짐</a:t>
            </a:r>
            <a:endParaRPr lang="ko-KR" altLang="en-US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414531" y="3034768"/>
            <a:ext cx="33792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참고할만한 게임들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 u="sng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Dungreed</a:t>
            </a: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1200" b="1" u="sng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얼음동굴</a:t>
            </a: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우리가 지향하는 픽셀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플랫포머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장르이자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똑같은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설원맵을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가지고 있어 참고할 점 다분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Metal Unit - </a:t>
            </a:r>
            <a:r>
              <a:rPr lang="ko-KR" altLang="en-US" sz="1200" b="1" u="sng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스노우랜드</a:t>
            </a: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던그리드와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동일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트릭들 또한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참고할만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하다고 생각함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Jotun</a:t>
            </a:r>
            <a: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b="1" u="sng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 배경 게임 중 대표적인 게임 중 하나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설인도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나오기 때문에 디자인 적으로도 볼 것 많음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4419600" y="1466850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 flipH="1">
            <a:off x="4414529" y="3097835"/>
            <a:ext cx="3414831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7902952" y="584010"/>
            <a:ext cx="3984917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19899" y="648498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G마켓 - 던그리드 Dungreed - 닌텐도 스위치 (2D액션 로그라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17" y="648498"/>
            <a:ext cx="3922644" cy="22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1498010" y="653526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898" y="2866793"/>
            <a:ext cx="3395023" cy="1909701"/>
          </a:xfrm>
          <a:prstGeom prst="rect">
            <a:avLst/>
          </a:prstGeom>
        </p:spPr>
      </p:pic>
      <p:pic>
        <p:nvPicPr>
          <p:cNvPr id="2052" name="Picture 4" descr="WIP] Pixel Snow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91" y="1152737"/>
            <a:ext cx="3948458" cy="1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ow pixel art by yoshift on Deviant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61" y="2936774"/>
            <a:ext cx="2976707" cy="16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nter Pixel Wallpapers - Top Free Winter Pixel Backgrounds -  WallpaperAcces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08" y="4563314"/>
            <a:ext cx="3221411" cy="181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tun: Valhalla Edition 상품을 Steam에서 구매하고 75% 절약하세요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731" y="4795586"/>
            <a:ext cx="3221356" cy="181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1237130" y="2876039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126952" y="4797412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참고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Metal Unit</a:t>
            </a:r>
            <a:endParaRPr lang="en-US" altLang="ko-KR" sz="2400" b="1" i="1" kern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9" y="1351810"/>
            <a:ext cx="51429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메탈 유닛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트릭 예시</a:t>
            </a:r>
            <a:endParaRPr lang="en-US" altLang="ko-KR" sz="2000" b="1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평소에는 보이지 않지만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아래로 내려가면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비밀 기지 등장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메탈 유닛은 알려주는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NP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존재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고드름에 닿을 시 빙결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지나가는 길목에 눈에 잘 띄지 않는 길 존재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ㄴ </a:t>
            </a:r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히든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루트로 가는 길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5558617" y="1035722"/>
            <a:ext cx="6214284" cy="5554531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2"/>
          <a:stretch/>
        </p:blipFill>
        <p:spPr>
          <a:xfrm>
            <a:off x="5849562" y="3995220"/>
            <a:ext cx="2438419" cy="1825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/>
          <a:stretch/>
        </p:blipFill>
        <p:spPr>
          <a:xfrm>
            <a:off x="8687806" y="3987918"/>
            <a:ext cx="2768340" cy="1828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7" t="31070" r="43666"/>
          <a:stretch/>
        </p:blipFill>
        <p:spPr>
          <a:xfrm>
            <a:off x="5825020" y="1739176"/>
            <a:ext cx="1579418" cy="17247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8" t="31070" r="43983"/>
          <a:stretch/>
        </p:blipFill>
        <p:spPr>
          <a:xfrm>
            <a:off x="7495057" y="1739176"/>
            <a:ext cx="1571105" cy="17247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9" t="13965" r="23052" b="10670"/>
          <a:stretch/>
        </p:blipFill>
        <p:spPr>
          <a:xfrm>
            <a:off x="9425612" y="1739176"/>
            <a:ext cx="1960447" cy="1765659"/>
          </a:xfrm>
          <a:prstGeom prst="rect">
            <a:avLst/>
          </a:prstGeom>
        </p:spPr>
      </p:pic>
      <p:sp>
        <p:nvSpPr>
          <p:cNvPr id="38" name="도넛 37"/>
          <p:cNvSpPr/>
          <p:nvPr/>
        </p:nvSpPr>
        <p:spPr>
          <a:xfrm>
            <a:off x="6091810" y="2445390"/>
            <a:ext cx="1108336" cy="1025274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도넛 38"/>
          <p:cNvSpPr/>
          <p:nvPr/>
        </p:nvSpPr>
        <p:spPr>
          <a:xfrm>
            <a:off x="7539098" y="2058126"/>
            <a:ext cx="1483022" cy="1412538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도넛 39"/>
          <p:cNvSpPr/>
          <p:nvPr/>
        </p:nvSpPr>
        <p:spPr>
          <a:xfrm>
            <a:off x="9664324" y="2270493"/>
            <a:ext cx="1483022" cy="1025274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도넛 40"/>
          <p:cNvSpPr/>
          <p:nvPr/>
        </p:nvSpPr>
        <p:spPr>
          <a:xfrm>
            <a:off x="6898497" y="4167367"/>
            <a:ext cx="1483022" cy="1025274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도넛 41"/>
          <p:cNvSpPr/>
          <p:nvPr/>
        </p:nvSpPr>
        <p:spPr>
          <a:xfrm>
            <a:off x="9195686" y="3886931"/>
            <a:ext cx="2470827" cy="1240986"/>
          </a:xfrm>
          <a:prstGeom prst="donut">
            <a:avLst>
              <a:gd name="adj" fmla="val 55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83885" y="2460696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719673" y="2073915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21176540">
            <a:off x="7200146" y="2867891"/>
            <a:ext cx="338951" cy="1080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8370358" y="4535447"/>
            <a:ext cx="825327" cy="1580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578926" y="4211967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&amp;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</a:t>
            </a:r>
            <a:endParaRPr lang="en-US" altLang="ko-KR" sz="2400" b="1" i="1" kern="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218657" y="1368001"/>
            <a:ext cx="3984917" cy="5025350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549102" y="1391813"/>
            <a:ext cx="3393683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무너지고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보수 중인 건물들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건물들의 대부분이 무너져 있는 상태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몇몇 건물들은 왼쪽의 사진처럼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공사중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높낮이가 다른 건물들은 이동의 수단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ko-KR" altLang="en-US" sz="9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4414531" y="3577693"/>
            <a:ext cx="33792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02.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특유의 오브젝트들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곰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 맵 한정의 특수 오브젝트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쫓아오는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설인에게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어그로를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붙일 수 있음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사진의 곰 종류는 시베리아 갈색 곰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&amp;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북극곰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곰덫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눈길 중간중간 숨어 플레이어 움직임 제한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고드름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동굴에서 진동 시 떨어지며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데미지를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줌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크레바스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숨겨진 장소에 연결되거나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함정이 숨겨진 장소로 떨어지게 하는 트릭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썰매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나무 판자로서 존재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b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빠르게 지나가야 하는 구간에서 사용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4419600" y="1466850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 flipH="1">
            <a:off x="4414529" y="3640760"/>
            <a:ext cx="3414831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hlinkClick r:id="rId2"/>
          </p:cNvPr>
          <p:cNvSpPr txBox="1"/>
          <p:nvPr/>
        </p:nvSpPr>
        <p:spPr>
          <a:xfrm>
            <a:off x="4549101" y="2718834"/>
            <a:ext cx="316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u="sng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 </a:t>
            </a:r>
            <a:r>
              <a:rPr lang="ko-KR" altLang="en-US" sz="1200" u="sng" dirty="0" err="1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에셋</a:t>
            </a:r>
            <a:r>
              <a:rPr lang="ko-KR" altLang="en-US" sz="1200" u="sng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u="sng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pixel-art-snowy-forest</a:t>
            </a:r>
            <a:endParaRPr lang="ko-KR" altLang="en-US" sz="1200" u="sng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7902952" y="1368001"/>
            <a:ext cx="3984917" cy="5025350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 descr="https://img.itch.zone/aW1hZ2UvMTE1Mjg3LzUzNTc3MC5wbmc=/347x500/O53hZ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7" y="1370896"/>
            <a:ext cx="3247041" cy="245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hlinkClick r:id="rId4"/>
          </p:cNvPr>
          <p:cNvSpPr txBox="1"/>
          <p:nvPr/>
        </p:nvSpPr>
        <p:spPr>
          <a:xfrm>
            <a:off x="4549101" y="3018767"/>
            <a:ext cx="316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u="sng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 </a:t>
            </a:r>
            <a:r>
              <a:rPr lang="ko-KR" altLang="en-US" sz="1200" u="sng" dirty="0" err="1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에셋</a:t>
            </a:r>
            <a:r>
              <a:rPr lang="ko-KR" altLang="en-US" sz="1200" u="sng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u="sng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snow-</a:t>
            </a:r>
            <a:r>
              <a:rPr lang="en-US" altLang="ko-KR" sz="1200" u="sng" dirty="0" err="1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tileset</a:t>
            </a:r>
            <a:r>
              <a:rPr lang="en-US" altLang="ko-KR" sz="1200" u="sng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-pixel-art</a:t>
            </a:r>
            <a:endParaRPr lang="ko-KR" altLang="en-US" sz="1200" u="sng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100" name="Picture 4" descr="https://img.itch.zone/aW1hZ2UvNjA3MDY4LzMyMjI1MTEuanBn/347x500/uUDl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26" y="3826850"/>
            <a:ext cx="3800377" cy="252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크레바스 (r40 판) - 나무위키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9" t="12897" r="11380" b="11110"/>
          <a:stretch/>
        </p:blipFill>
        <p:spPr bwMode="auto">
          <a:xfrm>
            <a:off x="7892534" y="4763194"/>
            <a:ext cx="2285762" cy="163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산악 썰매 115 --- 나무 썰매 - Buy 눈 썰매 나무,눈썰매 썰매,스노우 썰매 스키 Product on Alibaba.c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703" y="4769488"/>
            <a:ext cx="1628447" cy="162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곰덫 스톡 사진 및 일러스트 - iStoc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737" y="3255581"/>
            <a:ext cx="2254974" cy="15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496" y="3267229"/>
            <a:ext cx="1690859" cy="1507613"/>
          </a:xfrm>
          <a:prstGeom prst="rect">
            <a:avLst/>
          </a:prstGeom>
        </p:spPr>
      </p:pic>
      <p:pic>
        <p:nvPicPr>
          <p:cNvPr id="4110" name="Picture 14" descr="시베리아 갈색 곰 | 프리미엄 사진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8200"/>
          <a:stretch/>
        </p:blipFill>
        <p:spPr bwMode="auto">
          <a:xfrm>
            <a:off x="8079343" y="1547257"/>
            <a:ext cx="2035943" cy="150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9782507" y="3288230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479102" y="3288230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798812" y="4769488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1453675" y="4777652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114" name="Picture 18" descr="북극곰 멸종, 지구온난화와 관계 없어&quot; &lt; 적색뉴스 &lt; 멸종뉴스룸 &lt; 기사본문 - 뉴스펭귄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r="11867"/>
          <a:stretch/>
        </p:blipFill>
        <p:spPr bwMode="auto">
          <a:xfrm>
            <a:off x="10115287" y="1404265"/>
            <a:ext cx="1670934" cy="17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9929548" y="2361863"/>
            <a:ext cx="371475" cy="37147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생체 오브젝트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Main</a:t>
            </a:r>
            <a:b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시베리아</a:t>
            </a:r>
            <a:r>
              <a:rPr lang="en-US" altLang="ko-KR" sz="2400" b="1" i="1" kern="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46772" y="144125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666929" y="584010"/>
            <a:ext cx="4947858" cy="6039305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133493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개과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시베리안 허스키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설원에서 가장 보기 좋은 개의 종류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인간들이 살고 있는 마을에 살면 제일 좋은 개의 종류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특수하게 썰매를 미는 개의 설정 등도 가능함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46772" y="4091794"/>
            <a:ext cx="3114675" cy="371475"/>
          </a:xfrm>
          <a:custGeom>
            <a:avLst/>
            <a:gdLst>
              <a:gd name="connsiteX0" fmla="*/ 257175 w 3114675"/>
              <a:gd name="connsiteY0" fmla="*/ 0 h 371475"/>
              <a:gd name="connsiteX1" fmla="*/ 0 w 3114675"/>
              <a:gd name="connsiteY1" fmla="*/ 371475 h 371475"/>
              <a:gd name="connsiteX2" fmla="*/ 3114675 w 3114675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675" h="371475">
                <a:moveTo>
                  <a:pt x="257175" y="0"/>
                </a:moveTo>
                <a:lnTo>
                  <a:pt x="0" y="371475"/>
                </a:lnTo>
                <a:lnTo>
                  <a:pt x="3114675" y="371475"/>
                </a:ln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91632C-87DB-44D9-908E-FF77C59536CB}"/>
              </a:ext>
            </a:extLst>
          </p:cNvPr>
          <p:cNvSpPr/>
          <p:nvPr/>
        </p:nvSpPr>
        <p:spPr>
          <a:xfrm>
            <a:off x="923518" y="3985471"/>
            <a:ext cx="529726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보스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설인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예티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이유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시작부터 플레이어를 쫓는 강력한 존재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설원 맵 한정으로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보스가 쫓아오는 컨셉을 가짐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쫓아오는 적이면 크고 강력한 적이 좋기에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설인 채택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74" name="Picture 2" descr="충성심과 복종심이 높은 개, 시베리안 허스키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49" y="679498"/>
            <a:ext cx="4453743" cy="28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765121" y="3135386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시베리안 허스키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76" name="Picture 4" descr="Jotun: Valhalla Edition for Nintendo Switch - Ninten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770" y="3625436"/>
            <a:ext cx="2111158" cy="28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캠핑 관련 주식 분석 - 예티 YETI Holdings Inc (YETI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254" y="3851027"/>
            <a:ext cx="2419992" cy="24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769821" y="6149626"/>
            <a:ext cx="2743200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설인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b="1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예티</a:t>
            </a:r>
            <a:r>
              <a:rPr lang="en-US" altLang="ko-KR" sz="20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1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958</Words>
  <Application>Microsoft Office PowerPoint</Application>
  <PresentationFormat>와이드스크린</PresentationFormat>
  <Paragraphs>130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메이플스토리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이지훈</cp:lastModifiedBy>
  <cp:revision>89</cp:revision>
  <dcterms:created xsi:type="dcterms:W3CDTF">2022-04-24T15:21:41Z</dcterms:created>
  <dcterms:modified xsi:type="dcterms:W3CDTF">2022-05-17T17:02:34Z</dcterms:modified>
</cp:coreProperties>
</file>